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ech vijay\Downloads\doc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ch vijay\Downloads\doc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 vijay</cp:lastModifiedBy>
  <cp:revision>17</cp:revision>
  <dcterms:created xsi:type="dcterms:W3CDTF">2017-12-21T10:51:09Z</dcterms:created>
  <dcterms:modified xsi:type="dcterms:W3CDTF">2019-04-23T10:57:29Z</dcterms:modified>
</cp:coreProperties>
</file>